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3" autoAdjust="0"/>
    <p:restoredTop sz="94660"/>
  </p:normalViewPr>
  <p:slideViewPr>
    <p:cSldViewPr snapToGrid="0">
      <p:cViewPr varScale="1">
        <p:scale>
          <a:sx n="86" d="100"/>
          <a:sy n="86" d="100"/>
        </p:scale>
        <p:origin x="319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325C-34B0-4C15-BEC4-CD407E759B87}" type="datetimeFigureOut">
              <a:rPr lang="de-CH" smtClean="0"/>
              <a:t>26.09.2022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1EE8-C928-4A49-B57E-841C2BBD9A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37903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325C-34B0-4C15-BEC4-CD407E759B87}" type="datetimeFigureOut">
              <a:rPr lang="de-CH" smtClean="0"/>
              <a:t>26.09.2022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1EE8-C928-4A49-B57E-841C2BBD9A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47098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325C-34B0-4C15-BEC4-CD407E759B87}" type="datetimeFigureOut">
              <a:rPr lang="de-CH" smtClean="0"/>
              <a:t>26.09.2022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1EE8-C928-4A49-B57E-841C2BBD9A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5396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325C-34B0-4C15-BEC4-CD407E759B87}" type="datetimeFigureOut">
              <a:rPr lang="de-CH" smtClean="0"/>
              <a:t>26.09.2022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1EE8-C928-4A49-B57E-841C2BBD9A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01912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325C-34B0-4C15-BEC4-CD407E759B87}" type="datetimeFigureOut">
              <a:rPr lang="de-CH" smtClean="0"/>
              <a:t>26.09.2022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1EE8-C928-4A49-B57E-841C2BBD9A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30983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325C-34B0-4C15-BEC4-CD407E759B87}" type="datetimeFigureOut">
              <a:rPr lang="de-CH" smtClean="0"/>
              <a:t>26.09.2022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1EE8-C928-4A49-B57E-841C2BBD9A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826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325C-34B0-4C15-BEC4-CD407E759B87}" type="datetimeFigureOut">
              <a:rPr lang="de-CH" smtClean="0"/>
              <a:t>26.09.2022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1EE8-C928-4A49-B57E-841C2BBD9A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0777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325C-34B0-4C15-BEC4-CD407E759B87}" type="datetimeFigureOut">
              <a:rPr lang="de-CH" smtClean="0"/>
              <a:t>26.09.2022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1EE8-C928-4A49-B57E-841C2BBD9A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962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325C-34B0-4C15-BEC4-CD407E759B87}" type="datetimeFigureOut">
              <a:rPr lang="de-CH" smtClean="0"/>
              <a:t>26.09.2022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1EE8-C928-4A49-B57E-841C2BBD9A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78230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325C-34B0-4C15-BEC4-CD407E759B87}" type="datetimeFigureOut">
              <a:rPr lang="de-CH" smtClean="0"/>
              <a:t>26.09.2022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1EE8-C928-4A49-B57E-841C2BBD9A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37583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325C-34B0-4C15-BEC4-CD407E759B87}" type="datetimeFigureOut">
              <a:rPr lang="de-CH" smtClean="0"/>
              <a:t>26.09.2022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1EE8-C928-4A49-B57E-841C2BBD9A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9376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9325C-34B0-4C15-BEC4-CD407E759B87}" type="datetimeFigureOut">
              <a:rPr lang="de-CH" smtClean="0"/>
              <a:t>26.09.2022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61EE8-C928-4A49-B57E-841C2BBD9A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184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rafik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265" y="435153"/>
            <a:ext cx="6411230" cy="1771304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43" y="4128293"/>
            <a:ext cx="5829994" cy="223560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-16045" y="2305886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3200" b="1" dirty="0" smtClean="0">
                <a:latin typeface="Baskerville Old Face" panose="02020602080505020303" pitchFamily="18" charset="0"/>
              </a:rPr>
              <a:t>Donnerstag, 20. Oktober 2022</a:t>
            </a:r>
          </a:p>
          <a:p>
            <a:pPr algn="ctr"/>
            <a:endParaRPr lang="de-CH" sz="800" dirty="0">
              <a:latin typeface="Baskerville Old Face" panose="02020602080505020303" pitchFamily="18" charset="0"/>
            </a:endParaRPr>
          </a:p>
          <a:p>
            <a:pPr algn="ctr"/>
            <a:r>
              <a:rPr lang="de-CH" sz="3200" dirty="0" smtClean="0">
                <a:latin typeface="Baskerville Old Face" panose="02020602080505020303" pitchFamily="18" charset="0"/>
              </a:rPr>
              <a:t>14.30 – 17.00 Uhr</a:t>
            </a:r>
          </a:p>
          <a:p>
            <a:pPr algn="ctr"/>
            <a:r>
              <a:rPr lang="de-CH" sz="2400" dirty="0" smtClean="0">
                <a:latin typeface="Baskerville Old Face" panose="02020602080505020303" pitchFamily="18" charset="0"/>
              </a:rPr>
              <a:t>Restaurant/Erdgeschoss/Mehrzweckraum</a:t>
            </a:r>
            <a:endParaRPr lang="de-CH" sz="3200" dirty="0" smtClean="0">
              <a:latin typeface="Baskerville Old Face" panose="02020602080505020303" pitchFamily="18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603683" y="6616640"/>
            <a:ext cx="574031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CH" sz="2000" dirty="0" smtClean="0">
                <a:latin typeface="Baskerville Old Face" panose="02020602080505020303" pitchFamily="18" charset="0"/>
              </a:rPr>
              <a:t>Wir laden alle Bewohnerinnen und Bewohner sowie alle Angehörigen herzlich zum Auftritt der </a:t>
            </a:r>
            <a:br>
              <a:rPr lang="de-CH" sz="2000" dirty="0" smtClean="0">
                <a:latin typeface="Baskerville Old Face" panose="02020602080505020303" pitchFamily="18" charset="0"/>
              </a:rPr>
            </a:br>
            <a:r>
              <a:rPr lang="de-CH" sz="2000" b="1" dirty="0" smtClean="0">
                <a:latin typeface="Baskerville Old Face" panose="02020602080505020303" pitchFamily="18" charset="0"/>
              </a:rPr>
              <a:t>Oldies in Concert</a:t>
            </a:r>
            <a:r>
              <a:rPr lang="de-CH" sz="2000" dirty="0" smtClean="0">
                <a:latin typeface="Baskerville Old Face" panose="02020602080505020303" pitchFamily="18" charset="0"/>
              </a:rPr>
              <a:t> ein. </a:t>
            </a:r>
          </a:p>
          <a:p>
            <a:pPr algn="ctr"/>
            <a:r>
              <a:rPr lang="de-CH" sz="2000" dirty="0" smtClean="0">
                <a:latin typeface="Baskerville Old Face" panose="02020602080505020303" pitchFamily="18" charset="0"/>
              </a:rPr>
              <a:t>Geniessen Sie alt bekannte Melodien und Schlager, </a:t>
            </a:r>
          </a:p>
          <a:p>
            <a:pPr algn="ctr"/>
            <a:r>
              <a:rPr lang="de-CH" sz="2000" dirty="0" smtClean="0">
                <a:latin typeface="Baskerville Old Face" panose="02020602080505020303" pitchFamily="18" charset="0"/>
              </a:rPr>
              <a:t>singen nach Lust und Laune mit oder </a:t>
            </a:r>
          </a:p>
          <a:p>
            <a:pPr algn="ctr"/>
            <a:r>
              <a:rPr lang="de-CH" sz="2000" dirty="0" smtClean="0">
                <a:latin typeface="Baskerville Old Face" panose="02020602080505020303" pitchFamily="18" charset="0"/>
              </a:rPr>
              <a:t>schwingen sogar das Tanzbein.</a:t>
            </a:r>
          </a:p>
          <a:p>
            <a:pPr algn="ctr"/>
            <a:endParaRPr lang="de-CH" sz="2000" dirty="0">
              <a:latin typeface="Baskerville Old Face" panose="02020602080505020303" pitchFamily="18" charset="0"/>
            </a:endParaRPr>
          </a:p>
          <a:p>
            <a:pPr algn="ctr"/>
            <a:r>
              <a:rPr lang="de-CH" sz="2000" dirty="0" smtClean="0">
                <a:latin typeface="Baskerville Old Face" panose="02020602080505020303" pitchFamily="18" charset="0"/>
              </a:rPr>
              <a:t>Wir freuen uns auf Sie!</a:t>
            </a:r>
          </a:p>
          <a:p>
            <a:pPr algn="ctr"/>
            <a:endParaRPr lang="de-CH" sz="2000" dirty="0">
              <a:latin typeface="Baskerville Old Face" panose="02020602080505020303" pitchFamily="18" charset="0"/>
            </a:endParaRPr>
          </a:p>
          <a:p>
            <a:pPr algn="ctr"/>
            <a:r>
              <a:rPr lang="de-CH" sz="2000" dirty="0" smtClean="0">
                <a:latin typeface="Baskerville Old Face" panose="02020602080505020303" pitchFamily="18" charset="0"/>
              </a:rPr>
              <a:t>Seniorenzentrum im Reiat, </a:t>
            </a:r>
            <a:r>
              <a:rPr lang="de-CH" sz="2000" dirty="0" smtClean="0">
                <a:latin typeface="Baskerville Old Face" panose="02020602080505020303" pitchFamily="18" charset="0"/>
              </a:rPr>
              <a:t>Blumenstr. 19, </a:t>
            </a:r>
            <a:r>
              <a:rPr lang="de-CH" sz="2000" dirty="0" err="1" smtClean="0">
                <a:latin typeface="Baskerville Old Face" panose="02020602080505020303" pitchFamily="18" charset="0"/>
              </a:rPr>
              <a:t>Thayngen</a:t>
            </a:r>
            <a:r>
              <a:rPr lang="de-CH" sz="2000" dirty="0" smtClean="0">
                <a:latin typeface="Baskerville Old Face" panose="02020602080505020303" pitchFamily="18" charset="0"/>
              </a:rPr>
              <a:t> </a:t>
            </a:r>
            <a:endParaRPr lang="de-CH" sz="2000" dirty="0">
              <a:latin typeface="Baskerville Old Face" panose="02020602080505020303" pitchFamily="18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5663953" y="310718"/>
            <a:ext cx="550416" cy="47939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" name="Ellipse 9"/>
          <p:cNvSpPr/>
          <p:nvPr/>
        </p:nvSpPr>
        <p:spPr>
          <a:xfrm>
            <a:off x="247557" y="7325557"/>
            <a:ext cx="550416" cy="47939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" name="Ellipse 10"/>
          <p:cNvSpPr/>
          <p:nvPr/>
        </p:nvSpPr>
        <p:spPr>
          <a:xfrm>
            <a:off x="6141281" y="6208268"/>
            <a:ext cx="428195" cy="37294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" name="Ellipse 11"/>
          <p:cNvSpPr/>
          <p:nvPr/>
        </p:nvSpPr>
        <p:spPr>
          <a:xfrm>
            <a:off x="1268920" y="2980157"/>
            <a:ext cx="428195" cy="372944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4" name="Ellipse 13"/>
          <p:cNvSpPr/>
          <p:nvPr/>
        </p:nvSpPr>
        <p:spPr>
          <a:xfrm>
            <a:off x="5510966" y="8544575"/>
            <a:ext cx="312785" cy="31534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6" name="Ellipse 15"/>
          <p:cNvSpPr/>
          <p:nvPr/>
        </p:nvSpPr>
        <p:spPr>
          <a:xfrm>
            <a:off x="956135" y="8634831"/>
            <a:ext cx="312785" cy="31534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Ellipse 16"/>
          <p:cNvSpPr/>
          <p:nvPr/>
        </p:nvSpPr>
        <p:spPr>
          <a:xfrm>
            <a:off x="6099883" y="2072050"/>
            <a:ext cx="312785" cy="31534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8" name="Ellipse 17"/>
          <p:cNvSpPr/>
          <p:nvPr/>
        </p:nvSpPr>
        <p:spPr>
          <a:xfrm>
            <a:off x="485188" y="3920416"/>
            <a:ext cx="206193" cy="20787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9" name="Ellipse 18"/>
          <p:cNvSpPr/>
          <p:nvPr/>
        </p:nvSpPr>
        <p:spPr>
          <a:xfrm>
            <a:off x="6441687" y="1958695"/>
            <a:ext cx="206193" cy="20787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0" name="Ellipse 19"/>
          <p:cNvSpPr/>
          <p:nvPr/>
        </p:nvSpPr>
        <p:spPr>
          <a:xfrm>
            <a:off x="691381" y="7849822"/>
            <a:ext cx="206193" cy="20787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1" name="Ellipse 20"/>
          <p:cNvSpPr/>
          <p:nvPr/>
        </p:nvSpPr>
        <p:spPr>
          <a:xfrm>
            <a:off x="6389302" y="4834029"/>
            <a:ext cx="206193" cy="20787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4" name="Ellipse 23"/>
          <p:cNvSpPr/>
          <p:nvPr/>
        </p:nvSpPr>
        <p:spPr>
          <a:xfrm>
            <a:off x="6285740" y="6613332"/>
            <a:ext cx="206193" cy="20787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2" name="Ellipse 21"/>
          <p:cNvSpPr/>
          <p:nvPr/>
        </p:nvSpPr>
        <p:spPr>
          <a:xfrm>
            <a:off x="345503" y="92513"/>
            <a:ext cx="206193" cy="20787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5" name="Ellipse 24"/>
          <p:cNvSpPr/>
          <p:nvPr/>
        </p:nvSpPr>
        <p:spPr>
          <a:xfrm>
            <a:off x="1661606" y="217834"/>
            <a:ext cx="550416" cy="47939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6" name="Ellipse 25"/>
          <p:cNvSpPr/>
          <p:nvPr/>
        </p:nvSpPr>
        <p:spPr>
          <a:xfrm>
            <a:off x="5875872" y="8380520"/>
            <a:ext cx="550416" cy="479395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61254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65</Words>
  <Application>Microsoft Office PowerPoint</Application>
  <PresentationFormat>A4-Papier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Edith Suhner</dc:creator>
  <cp:lastModifiedBy>Edith Suhner</cp:lastModifiedBy>
  <cp:revision>14</cp:revision>
  <cp:lastPrinted>2022-09-26T10:53:05Z</cp:lastPrinted>
  <dcterms:created xsi:type="dcterms:W3CDTF">2022-09-26T08:00:24Z</dcterms:created>
  <dcterms:modified xsi:type="dcterms:W3CDTF">2022-09-26T13:22:51Z</dcterms:modified>
</cp:coreProperties>
</file>